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4900" r:id="rId1"/>
  </p:sldMasterIdLst>
  <p:notesMasterIdLst>
    <p:notesMasterId r:id="rId28"/>
  </p:notesMasterIdLst>
  <p:handoutMasterIdLst>
    <p:handoutMasterId r:id="rId29"/>
  </p:handoutMasterIdLst>
  <p:sldIdLst>
    <p:sldId id="2254" r:id="rId2"/>
    <p:sldId id="2256" r:id="rId3"/>
    <p:sldId id="2260" r:id="rId4"/>
    <p:sldId id="2268" r:id="rId5"/>
    <p:sldId id="2258" r:id="rId6"/>
    <p:sldId id="2265" r:id="rId7"/>
    <p:sldId id="2264" r:id="rId8"/>
    <p:sldId id="2259" r:id="rId9"/>
    <p:sldId id="2269" r:id="rId10"/>
    <p:sldId id="2261" r:id="rId11"/>
    <p:sldId id="2270" r:id="rId12"/>
    <p:sldId id="2272" r:id="rId13"/>
    <p:sldId id="2271" r:id="rId14"/>
    <p:sldId id="2274" r:id="rId15"/>
    <p:sldId id="2275" r:id="rId16"/>
    <p:sldId id="2276" r:id="rId17"/>
    <p:sldId id="2277" r:id="rId18"/>
    <p:sldId id="2278" r:id="rId19"/>
    <p:sldId id="2279" r:id="rId20"/>
    <p:sldId id="2280" r:id="rId21"/>
    <p:sldId id="2281" r:id="rId22"/>
    <p:sldId id="2255" r:id="rId23"/>
    <p:sldId id="2282" r:id="rId24"/>
    <p:sldId id="2284" r:id="rId25"/>
    <p:sldId id="2283" r:id="rId26"/>
    <p:sldId id="2285" r:id="rId27"/>
  </p:sldIdLst>
  <p:sldSz cx="9906000" cy="6858000" type="A4"/>
  <p:notesSz cx="6807200" cy="99393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orient="horz" pos="2183">
          <p15:clr>
            <a:srgbClr val="A4A3A4"/>
          </p15:clr>
        </p15:guide>
        <p15:guide id="3" orient="horz" pos="3997">
          <p15:clr>
            <a:srgbClr val="A4A3A4"/>
          </p15:clr>
        </p15:guide>
        <p15:guide id="4" pos="3120">
          <p15:clr>
            <a:srgbClr val="A4A3A4"/>
          </p15:clr>
        </p15:guide>
        <p15:guide id="5" pos="194">
          <p15:clr>
            <a:srgbClr val="A4A3A4"/>
          </p15:clr>
        </p15:guide>
        <p15:guide id="6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59E"/>
    <a:srgbClr val="000000"/>
    <a:srgbClr val="7E94A9"/>
    <a:srgbClr val="E88C12"/>
    <a:srgbClr val="002776"/>
    <a:srgbClr val="0099FF"/>
    <a:srgbClr val="FFFFFF"/>
    <a:srgbClr val="00A1DE"/>
    <a:srgbClr val="E0E7FC"/>
    <a:srgbClr val="B5C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73713" autoAdjust="0"/>
  </p:normalViewPr>
  <p:slideViewPr>
    <p:cSldViewPr snapToObjects="1">
      <p:cViewPr varScale="1">
        <p:scale>
          <a:sx n="52" d="100"/>
          <a:sy n="52" d="100"/>
        </p:scale>
        <p:origin x="1920" y="60"/>
      </p:cViewPr>
      <p:guideLst>
        <p:guide orient="horz" pos="527"/>
        <p:guide orient="horz" pos="2183"/>
        <p:guide orient="horz" pos="3997"/>
        <p:guide pos="3120"/>
        <p:guide pos="194"/>
        <p:guide pos="6068"/>
      </p:guideLst>
    </p:cSldViewPr>
  </p:slideViewPr>
  <p:outlineViewPr>
    <p:cViewPr>
      <p:scale>
        <a:sx n="33" d="100"/>
        <a:sy n="33" d="100"/>
      </p:scale>
      <p:origin x="0" y="187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662"/>
    </p:cViewPr>
  </p:sorterViewPr>
  <p:notesViewPr>
    <p:cSldViewPr snapToObjects="1">
      <p:cViewPr varScale="1">
        <p:scale>
          <a:sx n="52" d="100"/>
          <a:sy n="52" d="100"/>
        </p:scale>
        <p:origin x="2952" y="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C4D5C4-6C9B-4804-89F5-4ADC995F6C6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8D43A8-573B-40C6-971A-FEB5FB3E9926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D40CCB3B-B7AF-4EEE-B9C3-CA6AC36D7C09}" type="parTrans" cxnId="{39F954D9-3311-4187-854E-29A72B2416A0}">
      <dgm:prSet/>
      <dgm:spPr/>
      <dgm:t>
        <a:bodyPr/>
        <a:lstStyle/>
        <a:p>
          <a:endParaRPr lang="zh-CN" altLang="en-US"/>
        </a:p>
      </dgm:t>
    </dgm:pt>
    <dgm:pt modelId="{09182778-244A-492D-96A4-32E13F603688}" type="sibTrans" cxnId="{39F954D9-3311-4187-854E-29A72B2416A0}">
      <dgm:prSet/>
      <dgm:spPr/>
      <dgm:t>
        <a:bodyPr/>
        <a:lstStyle/>
        <a:p>
          <a:endParaRPr lang="zh-CN" altLang="en-US"/>
        </a:p>
      </dgm:t>
    </dgm:pt>
    <dgm:pt modelId="{F5598348-2CB5-44AB-A0B6-89BA0175F499}">
      <dgm:prSet phldrT="[文本]"/>
      <dgm:spPr>
        <a:solidFill>
          <a:srgbClr val="FFFF00"/>
        </a:solidFill>
      </dgm:spPr>
      <dgm:t>
        <a:bodyPr/>
        <a:lstStyle/>
        <a:p>
          <a:r>
            <a:rPr lang="zh-CN" altLang="en-US" dirty="0" smtClean="0"/>
            <a:t>风格</a:t>
          </a:r>
          <a:endParaRPr lang="zh-CN" altLang="en-US" dirty="0"/>
        </a:p>
      </dgm:t>
    </dgm:pt>
    <dgm:pt modelId="{0EFD5AEE-1C1B-4305-A5F7-658AC057C7BB}" type="parTrans" cxnId="{EB6F35B0-CC0F-481A-BA02-E7DE10017EA4}">
      <dgm:prSet/>
      <dgm:spPr/>
      <dgm:t>
        <a:bodyPr/>
        <a:lstStyle/>
        <a:p>
          <a:endParaRPr lang="zh-CN" altLang="en-US"/>
        </a:p>
      </dgm:t>
    </dgm:pt>
    <dgm:pt modelId="{F131C271-DDA7-4614-83D3-02E2441BF397}" type="sibTrans" cxnId="{EB6F35B0-CC0F-481A-BA02-E7DE10017EA4}">
      <dgm:prSet/>
      <dgm:spPr/>
      <dgm:t>
        <a:bodyPr/>
        <a:lstStyle/>
        <a:p>
          <a:endParaRPr lang="zh-CN" altLang="en-US"/>
        </a:p>
      </dgm:t>
    </dgm:pt>
    <dgm:pt modelId="{34C8A8E9-9766-455B-A6D3-289A3EF2CDC0}">
      <dgm:prSet phldrT="[文本]"/>
      <dgm:spPr/>
      <dgm:t>
        <a:bodyPr/>
        <a:lstStyle/>
        <a:p>
          <a:r>
            <a:rPr lang="zh-CN" altLang="en-US" dirty="0" smtClean="0"/>
            <a:t>画家</a:t>
          </a:r>
          <a:endParaRPr lang="zh-CN" altLang="en-US" dirty="0"/>
        </a:p>
      </dgm:t>
    </dgm:pt>
    <dgm:pt modelId="{21DF6DB2-238F-417F-A4F9-BA62D146F756}" type="parTrans" cxnId="{E0E196B0-08CC-417D-872B-2DFC5E6F049D}">
      <dgm:prSet/>
      <dgm:spPr/>
      <dgm:t>
        <a:bodyPr/>
        <a:lstStyle/>
        <a:p>
          <a:endParaRPr lang="zh-CN" altLang="en-US"/>
        </a:p>
      </dgm:t>
    </dgm:pt>
    <dgm:pt modelId="{43C3EADE-8F7F-40BD-A2EE-81E7ED704EB8}" type="sibTrans" cxnId="{E0E196B0-08CC-417D-872B-2DFC5E6F049D}">
      <dgm:prSet/>
      <dgm:spPr/>
      <dgm:t>
        <a:bodyPr/>
        <a:lstStyle/>
        <a:p>
          <a:endParaRPr lang="zh-CN" altLang="en-US"/>
        </a:p>
      </dgm:t>
    </dgm:pt>
    <dgm:pt modelId="{FF400B2C-A7B5-45B2-8E3B-1FFBAE333E1D}" type="pres">
      <dgm:prSet presAssocID="{0FC4D5C4-6C9B-4804-89F5-4ADC995F6C6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AE19284-A689-44F0-B4DB-910F09660196}" type="pres">
      <dgm:prSet presAssocID="{3A8D43A8-573B-40C6-971A-FEB5FB3E992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AEEC35-8AFE-4639-95C7-06518EE3A425}" type="pres">
      <dgm:prSet presAssocID="{09182778-244A-492D-96A4-32E13F60368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A069C3F6-F02D-4CBD-8181-16E68AAB22D0}" type="pres">
      <dgm:prSet presAssocID="{09182778-244A-492D-96A4-32E13F60368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5D6F85E-8D89-4D20-B35C-81DE616BB3D6}" type="pres">
      <dgm:prSet presAssocID="{F5598348-2CB5-44AB-A0B6-89BA0175F49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095F34-A6BC-4870-93D6-81FE07EB90D5}" type="pres">
      <dgm:prSet presAssocID="{F131C271-DDA7-4614-83D3-02E2441BF397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6C22B83-9383-4662-ACCF-BA6FFFB6F050}" type="pres">
      <dgm:prSet presAssocID="{F131C271-DDA7-4614-83D3-02E2441BF397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40932688-3039-4CF2-B8DE-BDDC1AC3EC86}" type="pres">
      <dgm:prSet presAssocID="{34C8A8E9-9766-455B-A6D3-289A3EF2CDC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9E785-6956-4D92-9384-5625C2C20AE5}" type="pres">
      <dgm:prSet presAssocID="{43C3EADE-8F7F-40BD-A2EE-81E7ED704EB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86A0E003-CF05-462B-8807-2C36813C1249}" type="pres">
      <dgm:prSet presAssocID="{43C3EADE-8F7F-40BD-A2EE-81E7ED704EB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8C231C3-D5B0-43A1-8F6A-BFA7515BD01A}" type="presOf" srcId="{09182778-244A-492D-96A4-32E13F603688}" destId="{4BAEEC35-8AFE-4639-95C7-06518EE3A425}" srcOrd="0" destOrd="0" presId="urn:microsoft.com/office/officeart/2005/8/layout/cycle2"/>
    <dgm:cxn modelId="{EB6F35B0-CC0F-481A-BA02-E7DE10017EA4}" srcId="{0FC4D5C4-6C9B-4804-89F5-4ADC995F6C65}" destId="{F5598348-2CB5-44AB-A0B6-89BA0175F499}" srcOrd="1" destOrd="0" parTransId="{0EFD5AEE-1C1B-4305-A5F7-658AC057C7BB}" sibTransId="{F131C271-DDA7-4614-83D3-02E2441BF397}"/>
    <dgm:cxn modelId="{34779047-0919-49D3-8730-8754E305D613}" type="presOf" srcId="{F131C271-DDA7-4614-83D3-02E2441BF397}" destId="{AA095F34-A6BC-4870-93D6-81FE07EB90D5}" srcOrd="0" destOrd="0" presId="urn:microsoft.com/office/officeart/2005/8/layout/cycle2"/>
    <dgm:cxn modelId="{E0E196B0-08CC-417D-872B-2DFC5E6F049D}" srcId="{0FC4D5C4-6C9B-4804-89F5-4ADC995F6C65}" destId="{34C8A8E9-9766-455B-A6D3-289A3EF2CDC0}" srcOrd="2" destOrd="0" parTransId="{21DF6DB2-238F-417F-A4F9-BA62D146F756}" sibTransId="{43C3EADE-8F7F-40BD-A2EE-81E7ED704EB8}"/>
    <dgm:cxn modelId="{1AE5A821-EDB8-4832-951D-965B52D5BAD8}" type="presOf" srcId="{34C8A8E9-9766-455B-A6D3-289A3EF2CDC0}" destId="{40932688-3039-4CF2-B8DE-BDDC1AC3EC86}" srcOrd="0" destOrd="0" presId="urn:microsoft.com/office/officeart/2005/8/layout/cycle2"/>
    <dgm:cxn modelId="{B585C5D3-5808-4D98-9675-DF66CEEF2AD4}" type="presOf" srcId="{0FC4D5C4-6C9B-4804-89F5-4ADC995F6C65}" destId="{FF400B2C-A7B5-45B2-8E3B-1FFBAE333E1D}" srcOrd="0" destOrd="0" presId="urn:microsoft.com/office/officeart/2005/8/layout/cycle2"/>
    <dgm:cxn modelId="{841A58A3-A376-4284-9BFB-CF7D4F366DFE}" type="presOf" srcId="{F131C271-DDA7-4614-83D3-02E2441BF397}" destId="{E6C22B83-9383-4662-ACCF-BA6FFFB6F050}" srcOrd="1" destOrd="0" presId="urn:microsoft.com/office/officeart/2005/8/layout/cycle2"/>
    <dgm:cxn modelId="{1707CB74-FD36-4DC0-80E9-1D1ED7EDA343}" type="presOf" srcId="{F5598348-2CB5-44AB-A0B6-89BA0175F499}" destId="{C5D6F85E-8D89-4D20-B35C-81DE616BB3D6}" srcOrd="0" destOrd="0" presId="urn:microsoft.com/office/officeart/2005/8/layout/cycle2"/>
    <dgm:cxn modelId="{39F954D9-3311-4187-854E-29A72B2416A0}" srcId="{0FC4D5C4-6C9B-4804-89F5-4ADC995F6C65}" destId="{3A8D43A8-573B-40C6-971A-FEB5FB3E9926}" srcOrd="0" destOrd="0" parTransId="{D40CCB3B-B7AF-4EEE-B9C3-CA6AC36D7C09}" sibTransId="{09182778-244A-492D-96A4-32E13F603688}"/>
    <dgm:cxn modelId="{41E94510-E70E-45B6-B6BC-BCED9671E835}" type="presOf" srcId="{43C3EADE-8F7F-40BD-A2EE-81E7ED704EB8}" destId="{86A0E003-CF05-462B-8807-2C36813C1249}" srcOrd="1" destOrd="0" presId="urn:microsoft.com/office/officeart/2005/8/layout/cycle2"/>
    <dgm:cxn modelId="{D0E5955B-94F3-4E52-A732-CBEBB85D1C2A}" type="presOf" srcId="{43C3EADE-8F7F-40BD-A2EE-81E7ED704EB8}" destId="{FC89E785-6956-4D92-9384-5625C2C20AE5}" srcOrd="0" destOrd="0" presId="urn:microsoft.com/office/officeart/2005/8/layout/cycle2"/>
    <dgm:cxn modelId="{E7CEA6BB-D3B2-45C0-93BD-F0F68274F5F4}" type="presOf" srcId="{3A8D43A8-573B-40C6-971A-FEB5FB3E9926}" destId="{0AE19284-A689-44F0-B4DB-910F09660196}" srcOrd="0" destOrd="0" presId="urn:microsoft.com/office/officeart/2005/8/layout/cycle2"/>
    <dgm:cxn modelId="{334703AB-9B8B-4F85-92C3-CB48C55A7926}" type="presOf" srcId="{09182778-244A-492D-96A4-32E13F603688}" destId="{A069C3F6-F02D-4CBD-8181-16E68AAB22D0}" srcOrd="1" destOrd="0" presId="urn:microsoft.com/office/officeart/2005/8/layout/cycle2"/>
    <dgm:cxn modelId="{B199FC84-8012-433C-9650-C73AC485F07B}" type="presParOf" srcId="{FF400B2C-A7B5-45B2-8E3B-1FFBAE333E1D}" destId="{0AE19284-A689-44F0-B4DB-910F09660196}" srcOrd="0" destOrd="0" presId="urn:microsoft.com/office/officeart/2005/8/layout/cycle2"/>
    <dgm:cxn modelId="{F3AC0DEF-D8C3-4C16-AED6-1BCDD41C7DA3}" type="presParOf" srcId="{FF400B2C-A7B5-45B2-8E3B-1FFBAE333E1D}" destId="{4BAEEC35-8AFE-4639-95C7-06518EE3A425}" srcOrd="1" destOrd="0" presId="urn:microsoft.com/office/officeart/2005/8/layout/cycle2"/>
    <dgm:cxn modelId="{86FBD345-5FD4-4B79-9011-3884B7E93BCA}" type="presParOf" srcId="{4BAEEC35-8AFE-4639-95C7-06518EE3A425}" destId="{A069C3F6-F02D-4CBD-8181-16E68AAB22D0}" srcOrd="0" destOrd="0" presId="urn:microsoft.com/office/officeart/2005/8/layout/cycle2"/>
    <dgm:cxn modelId="{03377CEB-A75E-47DA-B6E4-4BDB581F900F}" type="presParOf" srcId="{FF400B2C-A7B5-45B2-8E3B-1FFBAE333E1D}" destId="{C5D6F85E-8D89-4D20-B35C-81DE616BB3D6}" srcOrd="2" destOrd="0" presId="urn:microsoft.com/office/officeart/2005/8/layout/cycle2"/>
    <dgm:cxn modelId="{337D6166-3000-46C4-A1B6-4CC4BEF75788}" type="presParOf" srcId="{FF400B2C-A7B5-45B2-8E3B-1FFBAE333E1D}" destId="{AA095F34-A6BC-4870-93D6-81FE07EB90D5}" srcOrd="3" destOrd="0" presId="urn:microsoft.com/office/officeart/2005/8/layout/cycle2"/>
    <dgm:cxn modelId="{666830E0-3BED-4B7F-8C44-4D2C308A082F}" type="presParOf" srcId="{AA095F34-A6BC-4870-93D6-81FE07EB90D5}" destId="{E6C22B83-9383-4662-ACCF-BA6FFFB6F050}" srcOrd="0" destOrd="0" presId="urn:microsoft.com/office/officeart/2005/8/layout/cycle2"/>
    <dgm:cxn modelId="{5A3CF554-1AA1-4D80-B971-DE8FE86D7F95}" type="presParOf" srcId="{FF400B2C-A7B5-45B2-8E3B-1FFBAE333E1D}" destId="{40932688-3039-4CF2-B8DE-BDDC1AC3EC86}" srcOrd="4" destOrd="0" presId="urn:microsoft.com/office/officeart/2005/8/layout/cycle2"/>
    <dgm:cxn modelId="{928556A7-85C4-46D1-81E8-AC27A86A98CF}" type="presParOf" srcId="{FF400B2C-A7B5-45B2-8E3B-1FFBAE333E1D}" destId="{FC89E785-6956-4D92-9384-5625C2C20AE5}" srcOrd="5" destOrd="0" presId="urn:microsoft.com/office/officeart/2005/8/layout/cycle2"/>
    <dgm:cxn modelId="{0166AF2E-D47F-4E33-996A-5DAE00260C32}" type="presParOf" srcId="{FC89E785-6956-4D92-9384-5625C2C20AE5}" destId="{86A0E003-CF05-462B-8807-2C36813C1249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19284-A689-44F0-B4DB-910F09660196}">
      <dsp:nvSpPr>
        <dsp:cNvPr id="0" name=""/>
        <dsp:cNvSpPr/>
      </dsp:nvSpPr>
      <dsp:spPr>
        <a:xfrm>
          <a:off x="2345903" y="656"/>
          <a:ext cx="1912193" cy="1912193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内容</a:t>
          </a:r>
          <a:endParaRPr lang="zh-CN" altLang="en-US" sz="4800" kern="1200" dirty="0"/>
        </a:p>
      </dsp:txBody>
      <dsp:txXfrm>
        <a:off x="2625937" y="280690"/>
        <a:ext cx="1352125" cy="1352125"/>
      </dsp:txXfrm>
    </dsp:sp>
    <dsp:sp modelId="{4BAEEC35-8AFE-4639-95C7-06518EE3A425}">
      <dsp:nvSpPr>
        <dsp:cNvPr id="0" name=""/>
        <dsp:cNvSpPr/>
      </dsp:nvSpPr>
      <dsp:spPr>
        <a:xfrm rot="3600000">
          <a:off x="3758402" y="1866153"/>
          <a:ext cx="509881" cy="645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900" kern="1200"/>
        </a:p>
      </dsp:txBody>
      <dsp:txXfrm>
        <a:off x="3796643" y="1928991"/>
        <a:ext cx="356917" cy="387219"/>
      </dsp:txXfrm>
    </dsp:sp>
    <dsp:sp modelId="{C5D6F85E-8D89-4D20-B35C-81DE616BB3D6}">
      <dsp:nvSpPr>
        <dsp:cNvPr id="0" name=""/>
        <dsp:cNvSpPr/>
      </dsp:nvSpPr>
      <dsp:spPr>
        <a:xfrm>
          <a:off x="3783020" y="2489816"/>
          <a:ext cx="1912193" cy="1912193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风格</a:t>
          </a:r>
          <a:endParaRPr lang="zh-CN" altLang="en-US" sz="4800" kern="1200" dirty="0"/>
        </a:p>
      </dsp:txBody>
      <dsp:txXfrm>
        <a:off x="4063054" y="2769850"/>
        <a:ext cx="1352125" cy="1352125"/>
      </dsp:txXfrm>
    </dsp:sp>
    <dsp:sp modelId="{AA095F34-A6BC-4870-93D6-81FE07EB90D5}">
      <dsp:nvSpPr>
        <dsp:cNvPr id="0" name=""/>
        <dsp:cNvSpPr/>
      </dsp:nvSpPr>
      <dsp:spPr>
        <a:xfrm rot="10800000">
          <a:off x="3061489" y="3123230"/>
          <a:ext cx="509881" cy="645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900" kern="1200"/>
        </a:p>
      </dsp:txBody>
      <dsp:txXfrm rot="10800000">
        <a:off x="3214453" y="3252303"/>
        <a:ext cx="356917" cy="387219"/>
      </dsp:txXfrm>
    </dsp:sp>
    <dsp:sp modelId="{40932688-3039-4CF2-B8DE-BDDC1AC3EC86}">
      <dsp:nvSpPr>
        <dsp:cNvPr id="0" name=""/>
        <dsp:cNvSpPr/>
      </dsp:nvSpPr>
      <dsp:spPr>
        <a:xfrm>
          <a:off x="908785" y="2489816"/>
          <a:ext cx="1912193" cy="19121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画家</a:t>
          </a:r>
          <a:endParaRPr lang="zh-CN" altLang="en-US" sz="4800" kern="1200" dirty="0"/>
        </a:p>
      </dsp:txBody>
      <dsp:txXfrm>
        <a:off x="1188819" y="2769850"/>
        <a:ext cx="1352125" cy="1352125"/>
      </dsp:txXfrm>
    </dsp:sp>
    <dsp:sp modelId="{FC89E785-6956-4D92-9384-5625C2C20AE5}">
      <dsp:nvSpPr>
        <dsp:cNvPr id="0" name=""/>
        <dsp:cNvSpPr/>
      </dsp:nvSpPr>
      <dsp:spPr>
        <a:xfrm rot="18000000">
          <a:off x="2321285" y="1891148"/>
          <a:ext cx="509881" cy="6453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900" kern="1200"/>
        </a:p>
      </dsp:txBody>
      <dsp:txXfrm>
        <a:off x="2359526" y="2086456"/>
        <a:ext cx="356917" cy="387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842" tIns="45921" rIns="91842" bIns="45921" rtlCol="0"/>
          <a:lstStyle>
            <a:lvl1pPr algn="l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450" y="0"/>
            <a:ext cx="2951163" cy="496888"/>
          </a:xfrm>
          <a:prstGeom prst="rect">
            <a:avLst/>
          </a:prstGeom>
        </p:spPr>
        <p:txBody>
          <a:bodyPr vert="horz" lIns="91842" tIns="45921" rIns="91842" bIns="45921" rtlCol="0"/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fld id="{50BDD164-9646-4213-91E6-6EF29806C38B}" type="datetimeFigureOut">
              <a:rPr lang="zh-CN" altLang="en-US"/>
              <a:pPr>
                <a:defRPr/>
              </a:pPr>
              <a:t>2014/11/21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51163" cy="496887"/>
          </a:xfrm>
          <a:prstGeom prst="rect">
            <a:avLst/>
          </a:prstGeom>
        </p:spPr>
        <p:txBody>
          <a:bodyPr vert="horz" lIns="91842" tIns="45921" rIns="91842" bIns="45921" rtlCol="0" anchor="b"/>
          <a:lstStyle>
            <a:lvl1pPr algn="l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450" y="9440863"/>
            <a:ext cx="2951163" cy="496887"/>
          </a:xfrm>
          <a:prstGeom prst="rect">
            <a:avLst/>
          </a:prstGeom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6E10BD94-61DE-48C9-A7EA-589BAF7DB1E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122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450" y="0"/>
            <a:ext cx="29511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4538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 smtClean="0"/>
              <a:t>Click to edit Master text styles</a:t>
            </a:r>
          </a:p>
          <a:p>
            <a:pPr lvl="1"/>
            <a:r>
              <a:rPr lang="en-US" altLang="zh-CN" noProof="0" dirty="0" smtClean="0"/>
              <a:t>Second level</a:t>
            </a:r>
          </a:p>
          <a:p>
            <a:pPr lvl="2"/>
            <a:r>
              <a:rPr lang="en-US" altLang="zh-CN" noProof="0" dirty="0" smtClean="0"/>
              <a:t>Third level</a:t>
            </a:r>
          </a:p>
          <a:p>
            <a:pPr lvl="3"/>
            <a:r>
              <a:rPr lang="en-US" altLang="zh-CN" noProof="0" dirty="0" smtClean="0"/>
              <a:t>Fourth level</a:t>
            </a:r>
          </a:p>
          <a:p>
            <a:pPr lvl="4"/>
            <a:r>
              <a:rPr lang="en-US" altLang="zh-CN" noProof="0" dirty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511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450" y="9440863"/>
            <a:ext cx="29511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CDAB8C59-D0FF-4E92-A893-BEC2D02E0FD0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2935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7894.ht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68501.ht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baike.baidu.com/view/26336.htm" TargetMode="External"/><Relationship Id="rId4" Type="http://schemas.openxmlformats.org/officeDocument/2006/relationships/hyperlink" Target="http://baike.baidu.com/view/1524841.htm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69853.htm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8532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巴洛克，热情奔放、运动强烈、装饰华丽，打破严肃。伦勃朗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蒂尔普医生的解剖课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。洛可可，具有微细、轻巧、华丽和繁琐的装饰性；运用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形、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形或漩涡形的曲线 和轻淡柔和的色彩。影响及于十八世纪的欧洲各国，为腐朽没落的封建贵族服务。受中国清代工艺美术的影响。安托万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发舟西苔岛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。印象派，德加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康维尔斯小姐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3481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塞尚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玩纸牌者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》16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亿，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达利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时钟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毕加索。大家可以还可以搜蒙克的呐喊系列。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5942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野兽马蒂</a:t>
            </a:r>
            <a:r>
              <a:rPr lang="zh-CN" altLang="en-US" dirty="0" smtClean="0"/>
              <a:t>斯</a:t>
            </a:r>
            <a:r>
              <a:rPr lang="en-US" altLang="zh-CN" dirty="0" smtClean="0"/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红色的画室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</a:t>
            </a:r>
            <a:r>
              <a:rPr lang="zh-CN" altLang="en-US" dirty="0" smtClean="0"/>
              <a:t>蒙德里安</a:t>
            </a:r>
            <a:r>
              <a:rPr lang="en-US" altLang="zh-CN" dirty="0" smtClean="0"/>
              <a:t>,《</a:t>
            </a:r>
            <a:r>
              <a:rPr lang="zh-CN" altLang="en-US" dirty="0" smtClean="0"/>
              <a:t>格子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jackson</a:t>
            </a:r>
            <a:r>
              <a:rPr lang="en-US" altLang="zh-CN" dirty="0" smtClean="0"/>
              <a:t>- Pollock《</a:t>
            </a:r>
            <a:r>
              <a:rPr lang="zh-CN" altLang="en-US" dirty="0" smtClean="0"/>
              <a:t>作品</a:t>
            </a:r>
            <a:r>
              <a:rPr lang="en-US" altLang="zh-CN" dirty="0" smtClean="0"/>
              <a:t>5</a:t>
            </a:r>
            <a:r>
              <a:rPr lang="zh-CN" altLang="en-US" dirty="0" smtClean="0"/>
              <a:t>号</a:t>
            </a:r>
            <a:r>
              <a:rPr lang="en-US" altLang="zh-CN" dirty="0" smtClean="0"/>
              <a:t>》1.62</a:t>
            </a:r>
            <a:r>
              <a:rPr lang="zh-CN" altLang="en-US" dirty="0" smtClean="0"/>
              <a:t>亿美元，马克</a:t>
            </a:r>
            <a:r>
              <a:rPr lang="en-US" altLang="zh-CN" dirty="0" smtClean="0"/>
              <a:t>·</a:t>
            </a:r>
            <a:r>
              <a:rPr lang="zh-CN" altLang="en-US" dirty="0" smtClean="0"/>
              <a:t>罗斯科</a:t>
            </a:r>
            <a:r>
              <a:rPr lang="en-US" altLang="zh-CN" dirty="0" smtClean="0"/>
              <a:t>《</a:t>
            </a:r>
            <a:r>
              <a:rPr lang="zh-CN" altLang="en-US" dirty="0" smtClean="0"/>
              <a:t>作品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</a:t>
            </a:r>
            <a:r>
              <a:rPr lang="en-US" altLang="zh-CN" dirty="0" smtClean="0"/>
              <a:t>》7600</a:t>
            </a:r>
            <a:r>
              <a:rPr lang="zh-CN" altLang="en-US" dirty="0" smtClean="0"/>
              <a:t>万美元，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9678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《</a:t>
            </a:r>
            <a:r>
              <a:rPr lang="zh-CN" altLang="en-US" dirty="0" smtClean="0"/>
              <a:t>玩牌者</a:t>
            </a:r>
            <a:r>
              <a:rPr lang="en-US" altLang="zh-CN" dirty="0" smtClean="0"/>
              <a:t>》《</a:t>
            </a:r>
            <a:r>
              <a:rPr lang="zh-CN" altLang="en-US" dirty="0" smtClean="0"/>
              <a:t>圣马太感召</a:t>
            </a:r>
            <a:r>
              <a:rPr lang="en-US" altLang="zh-CN" dirty="0" smtClean="0"/>
              <a:t>》《</a:t>
            </a:r>
            <a:r>
              <a:rPr lang="zh-CN" altLang="en-US" dirty="0" smtClean="0"/>
              <a:t>手提歌莉娅头的大卫</a:t>
            </a:r>
            <a:r>
              <a:rPr lang="en-US" altLang="zh-CN" dirty="0" smtClean="0"/>
              <a:t>》《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朱迪思斩首何乐弗尼</a:t>
            </a:r>
          </a:p>
          <a:p>
            <a:r>
              <a:rPr lang="en-US" altLang="zh-CN" dirty="0" smtClean="0"/>
              <a:t>》</a:t>
            </a:r>
            <a:r>
              <a:rPr lang="zh-CN" altLang="en-US" dirty="0" smtClean="0"/>
              <a:t>。浪子通缉犯的一生。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583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优美的细节，出色的光影，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《Herman 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Doomer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自画像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夜巡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三大名画之一。由于夜巡中莫名其妙的一个腰间别着鸡的侏儒女子，导致事业下滑晚景凄凉。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522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穷，靠弟弟支援。自画像</a:t>
            </a:r>
            <a:r>
              <a:rPr lang="zh-CN" altLang="en-US" dirty="0" smtClean="0"/>
              <a:t>、星空、向日葵，笔触厚重费颜料，对比色使用。和高根的故事</a:t>
            </a:r>
            <a:r>
              <a:rPr lang="en-US" altLang="zh-CN" dirty="0" smtClean="0"/>
              <a:t>-</a:t>
            </a:r>
            <a:r>
              <a:rPr lang="zh-CN" altLang="en-US" dirty="0" smtClean="0"/>
              <a:t>割掉一只耳、喝颜料、开枪自杀走回公寓两天后才死在弟弟怀中、弟媳发现其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作品，生前只卖掉一副</a:t>
            </a:r>
            <a:r>
              <a:rPr lang="zh-CN" altLang="en-US" dirty="0" smtClean="0"/>
              <a:t>。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自画像</a:t>
            </a:r>
            <a:r>
              <a:rPr lang="en-US" altLang="zh-CN" dirty="0" smtClean="0"/>
              <a:t>》《</a:t>
            </a:r>
            <a:r>
              <a:rPr lang="zh-CN" altLang="en-US" dirty="0" smtClean="0"/>
              <a:t>星空</a:t>
            </a:r>
            <a:r>
              <a:rPr lang="en-US" altLang="zh-CN" dirty="0" smtClean="0"/>
              <a:t>》《</a:t>
            </a:r>
            <a:r>
              <a:rPr lang="zh-CN" altLang="en-US" dirty="0" smtClean="0"/>
              <a:t>向日葵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2849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金匠老爹，金子</a:t>
            </a:r>
            <a:r>
              <a:rPr lang="zh-CN" altLang="en-US" dirty="0" smtClean="0"/>
              <a:t>作画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水蛇</a:t>
            </a:r>
            <a:r>
              <a:rPr lang="en-US" altLang="zh-CN" dirty="0" smtClean="0"/>
              <a:t>2》《</a:t>
            </a:r>
            <a:r>
              <a:rPr lang="zh-CN" altLang="en-US" dirty="0" smtClean="0"/>
              <a:t>欢喜</a:t>
            </a:r>
            <a:r>
              <a:rPr lang="en-US" altLang="zh-CN" dirty="0" smtClean="0"/>
              <a:t>》《</a:t>
            </a:r>
            <a:r>
              <a:rPr lang="zh-CN" altLang="en-US" dirty="0" smtClean="0"/>
              <a:t>吻</a:t>
            </a:r>
            <a:r>
              <a:rPr lang="en-US" altLang="zh-CN" dirty="0" smtClean="0"/>
              <a:t>》《</a:t>
            </a:r>
            <a:r>
              <a:rPr lang="zh-CN" altLang="en-US" dirty="0" smtClean="0"/>
              <a:t>阿黛拉</a:t>
            </a:r>
            <a:r>
              <a:rPr lang="en-US" altLang="zh-CN" dirty="0" smtClean="0"/>
              <a:t>》1.35</a:t>
            </a:r>
            <a:r>
              <a:rPr lang="zh-CN" altLang="en-US" dirty="0" smtClean="0"/>
              <a:t>亿美元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8271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7824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1090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756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静物是安静的，但是塞尚不是安静的，这幅画不合透视。其实是画了一部分，然后换一个角度画另一部分的。这个是塞尚的特色。后面毕加索大爷又更发展了一下。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9619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661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间闪烁的好似“珠光”的笔触使得画面富有生气而灵动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。草稿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137*188,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正式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130*185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。狗的视线指向马车。渔夫和洗衣人的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对应，树叶和水面点点星光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229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蒙拉丽莎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dirty="0" smtClean="0"/>
              <a:t>三大名画之一。画</a:t>
            </a:r>
            <a:r>
              <a:rPr lang="zh-CN" altLang="en-US" dirty="0" smtClean="0"/>
              <a:t>的是修女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丽莎・盖拉尔迪尼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，神秘的微笑，</a:t>
            </a:r>
            <a:r>
              <a:rPr lang="zh-CN" altLang="en-US" dirty="0" smtClean="0"/>
              <a:t>有人说这幅画是达芬奇自画像，里面的确有些草稿线条</a:t>
            </a:r>
            <a:r>
              <a:rPr lang="en-US" altLang="zh-CN" dirty="0" smtClean="0"/>
              <a:t>.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戴珍珠耳环的少女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北方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3"/>
              </a:rPr>
              <a:t>蒙娜丽莎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斯嘉丽约翰逊演过。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另外敦煌有一副壁画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敦煌雕像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90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画面中的人物，以惊恐、愤怒、怀疑、剖白等神态，以及手势、眼神和行为，都刻画得精细入微，惟妙惟肖。整个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3"/>
              </a:rPr>
              <a:t>壁画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在达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芬奇还在世的时候就开始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4"/>
              </a:rPr>
              <a:t>剥离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，不知被后世画家重复画了多少次，哪一笔是达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芬奇的真迹恐难寻觅；此外这块圣地还经历了多次战争。除了拿破仑的大炮的轰击，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5"/>
              </a:rPr>
              <a:t>二战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时教堂也遭遇了轰炸。多亏意大利人把这面墙前后上下用好几层沙袋完全遮挡住，壁画才幸存了下来。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122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宙斯变牛</a:t>
            </a:r>
            <a:r>
              <a:rPr lang="zh-CN" altLang="en-US" dirty="0" smtClean="0"/>
              <a:t>骗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欧罗巴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欧洲的起源</a:t>
            </a:r>
            <a:r>
              <a:rPr lang="zh-CN" altLang="en-US" dirty="0" smtClean="0"/>
              <a:t>、</a:t>
            </a:r>
            <a:r>
              <a:rPr lang="zh-CN" altLang="en-US" dirty="0" smtClean="0"/>
              <a:t>鹰咬普罗米修斯，宙斯变成黄金雨勾引达俄</a:t>
            </a:r>
            <a:r>
              <a:rPr lang="zh-CN" altLang="en-US" dirty="0" smtClean="0"/>
              <a:t>娜生下帕尔修斯，</a:t>
            </a:r>
            <a:r>
              <a:rPr lang="zh-CN" altLang="en-US" dirty="0" smtClean="0"/>
              <a:t>赫拉喂养</a:t>
            </a:r>
            <a:r>
              <a:rPr lang="zh-CN" altLang="en-US" dirty="0" smtClean="0"/>
              <a:t>海格力斯</a:t>
            </a:r>
            <a:r>
              <a:rPr lang="en-US" altLang="zh-CN" dirty="0" smtClean="0"/>
              <a:t>-</a:t>
            </a:r>
            <a:r>
              <a:rPr lang="zh-CN" altLang="en-US" dirty="0" smtClean="0"/>
              <a:t>银河的起源，海格力斯后来救了普罗米修斯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244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最后的晚餐</a:t>
            </a:r>
            <a:r>
              <a:rPr lang="en-US" altLang="zh-CN" dirty="0" smtClean="0"/>
              <a:t>》《</a:t>
            </a:r>
            <a:r>
              <a:rPr lang="zh-CN" altLang="en-US" dirty="0" smtClean="0"/>
              <a:t>基督下葬</a:t>
            </a:r>
            <a:r>
              <a:rPr lang="en-US" altLang="zh-CN" dirty="0" smtClean="0"/>
              <a:t>》《</a:t>
            </a:r>
            <a:r>
              <a:rPr lang="zh-CN" altLang="en-US" dirty="0" smtClean="0"/>
              <a:t>狱中的保罗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手里有剑，大胡子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彼得受难</a:t>
            </a:r>
            <a:r>
              <a:rPr lang="en-US" altLang="zh-CN" dirty="0" smtClean="0"/>
              <a:t>》</a:t>
            </a:r>
            <a:r>
              <a:rPr lang="zh-CN" altLang="en-US" dirty="0" smtClean="0"/>
              <a:t>天国的钥匙，秃顶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414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拜占庭</a:t>
            </a:r>
            <a:r>
              <a:rPr lang="en-US" altLang="zh-CN" dirty="0" smtClean="0"/>
              <a:t>-</a:t>
            </a:r>
            <a:r>
              <a:rPr lang="zh-CN" altLang="en-US" dirty="0" smtClean="0"/>
              <a:t>东正教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020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坚定的写实主义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线性透视，图画获得了真实的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3"/>
              </a:rPr>
              <a:t>立体感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轮廓不再是坚实的线条，而是柔和的“烟雾式”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过渡。米开朗基罗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创世纪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，拉斐尔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自画像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》30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多就死了，容貌秀丽，眼神妩媚，勾魂摄魄。安宁、协调、和谐、对称以及完美和恬静的秩序。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B8C59-D0FF-4E92-A893-BEC2D02E0FD0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601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04528" y="3392996"/>
            <a:ext cx="8312727" cy="1421924"/>
          </a:xfrm>
        </p:spPr>
        <p:txBody>
          <a:bodyPr anchor="t">
            <a:spAutoFit/>
          </a:bodyPr>
          <a:lstStyle>
            <a:lvl1pPr>
              <a:lnSpc>
                <a:spcPct val="100000"/>
              </a:lnSpc>
              <a:defRPr sz="4400">
                <a:solidFill>
                  <a:srgbClr val="07559E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04528" y="4869396"/>
            <a:ext cx="5503329" cy="467816"/>
          </a:xfrm>
        </p:spPr>
        <p:txBody>
          <a:bodyPr>
            <a:spAutoFit/>
          </a:bodyPr>
          <a:lstStyle>
            <a:lvl1pPr>
              <a:defRPr sz="2000" b="1">
                <a:solidFill>
                  <a:srgbClr val="07559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6548" y="-4080"/>
            <a:ext cx="9921552" cy="2730670"/>
            <a:chOff x="-6548" y="2215208"/>
            <a:chExt cx="9921552" cy="3096000"/>
          </a:xfrm>
        </p:grpSpPr>
        <p:sp>
          <p:nvSpPr>
            <p:cNvPr id="10" name="Rectangle 14" descr="a1"/>
            <p:cNvSpPr>
              <a:spLocks noChangeArrowheads="1"/>
            </p:cNvSpPr>
            <p:nvPr userDrawn="1"/>
          </p:nvSpPr>
          <p:spPr bwMode="gray">
            <a:xfrm>
              <a:off x="2484636" y="2215208"/>
              <a:ext cx="2448000" cy="3096000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 userDrawn="1"/>
          </p:nvSpPr>
          <p:spPr bwMode="gray">
            <a:xfrm>
              <a:off x="-6548" y="2215208"/>
              <a:ext cx="2448000" cy="3096000"/>
            </a:xfrm>
            <a:prstGeom prst="rect">
              <a:avLst/>
            </a:prstGeom>
            <a:solidFill>
              <a:srgbClr val="07559E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2" name="Rectangle 16"/>
            <p:cNvSpPr>
              <a:spLocks noChangeArrowheads="1"/>
            </p:cNvSpPr>
            <p:nvPr userDrawn="1"/>
          </p:nvSpPr>
          <p:spPr bwMode="gray">
            <a:xfrm>
              <a:off x="4975820" y="2215208"/>
              <a:ext cx="2448000" cy="3096000"/>
            </a:xfrm>
            <a:prstGeom prst="rect">
              <a:avLst/>
            </a:prstGeom>
            <a:solidFill>
              <a:srgbClr val="07559E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3" name="Rectangle 17" descr="a2"/>
            <p:cNvSpPr>
              <a:spLocks noChangeArrowheads="1"/>
            </p:cNvSpPr>
            <p:nvPr userDrawn="1"/>
          </p:nvSpPr>
          <p:spPr bwMode="gray">
            <a:xfrm>
              <a:off x="7467004" y="2215208"/>
              <a:ext cx="2448000" cy="3096000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4" name="Text Box 5"/>
          <p:cNvSpPr txBox="1">
            <a:spLocks noChangeArrowheads="1"/>
          </p:cNvSpPr>
          <p:nvPr userDrawn="1"/>
        </p:nvSpPr>
        <p:spPr bwMode="auto">
          <a:xfrm>
            <a:off x="0" y="6404940"/>
            <a:ext cx="9906000" cy="480444"/>
          </a:xfrm>
          <a:prstGeom prst="rect">
            <a:avLst/>
          </a:prstGeom>
          <a:solidFill>
            <a:srgbClr val="07559E"/>
          </a:solidFill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lnSpc>
                <a:spcPct val="125000"/>
              </a:lnSpc>
              <a:defRPr/>
            </a:pPr>
            <a:endParaRPr lang="zh-CN" altLang="en-US" sz="1200" b="1" dirty="0">
              <a:solidFill>
                <a:srgbClr val="FFFFFF"/>
              </a:solidFill>
              <a:latin typeface="微软雅黑" pitchFamily="34" charset="-122"/>
              <a:ea typeface="宋体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37176" y="4653136"/>
            <a:ext cx="2501875" cy="10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9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常规_无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77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_带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9911" y="6339508"/>
            <a:ext cx="1245637" cy="5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5224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9911" y="6339508"/>
            <a:ext cx="1245637" cy="5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75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0576" y="3904763"/>
            <a:ext cx="4836537" cy="893961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08584" y="5080100"/>
            <a:ext cx="23114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2014/11/21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27"/>
            <a:ext cx="9906000" cy="315468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19410" y="508610"/>
            <a:ext cx="2122180" cy="656342"/>
            <a:chOff x="571763" y="508610"/>
            <a:chExt cx="1958935" cy="656342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63" y="548680"/>
              <a:ext cx="587186" cy="6162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 userDrawn="1"/>
          </p:nvSpPr>
          <p:spPr>
            <a:xfrm>
              <a:off x="1216882" y="508610"/>
              <a:ext cx="13138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0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中数智汇</a:t>
              </a:r>
              <a:endParaRPr lang="zh-CN" altLang="en-US" sz="2000" b="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38483" y="900005"/>
              <a:ext cx="12856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数据创造价值</a:t>
              </a:r>
              <a:endParaRPr lang="zh-CN" altLang="en-US" sz="8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49244" y="4653136"/>
            <a:ext cx="2501875" cy="10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8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常规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/>
          <p:cNvSpPr>
            <a:spLocks noChangeShapeType="1"/>
          </p:cNvSpPr>
          <p:nvPr userDrawn="1"/>
        </p:nvSpPr>
        <p:spPr bwMode="auto">
          <a:xfrm>
            <a:off x="301625" y="727075"/>
            <a:ext cx="9296400" cy="0"/>
          </a:xfrm>
          <a:prstGeom prst="line">
            <a:avLst/>
          </a:prstGeom>
          <a:noFill/>
          <a:ln w="31750">
            <a:solidFill>
              <a:srgbClr val="00277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7559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267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7975" y="119063"/>
            <a:ext cx="92900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3526" rIns="67053" bIns="335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 smtClean="0"/>
              <a:t>单击以编辑</a:t>
            </a:r>
            <a:r>
              <a:rPr lang="zh-CN" altLang="en-US" dirty="0" smtClean="0"/>
              <a:t>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6613"/>
            <a:ext cx="92932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053" tIns="33526" rIns="67053" bIns="335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Line 6"/>
          <p:cNvSpPr>
            <a:spLocks noChangeShapeType="1"/>
          </p:cNvSpPr>
          <p:nvPr/>
        </p:nvSpPr>
        <p:spPr bwMode="auto">
          <a:xfrm>
            <a:off x="301625" y="727075"/>
            <a:ext cx="92964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4733925" y="6559550"/>
            <a:ext cx="41275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1000">
                <a:solidFill>
                  <a:srgbClr val="7F7F7F"/>
                </a:solidFill>
                <a:ea typeface="宋体" panose="02010600030101010101" pitchFamily="2" charset="-122"/>
              </a:rPr>
              <a:t> </a:t>
            </a:r>
            <a:fld id="{F25E777C-6046-4A67-BF07-3884765EF7C8}" type="slidenum">
              <a:rPr lang="zh-CN" altLang="en-US" sz="1000">
                <a:solidFill>
                  <a:srgbClr val="7F7F7F"/>
                </a:solidFill>
                <a:ea typeface="宋体" panose="02010600030101010101" pitchFamily="2" charset="-122"/>
              </a:rPr>
              <a:pPr eaLnBrk="1" hangingPunct="1"/>
              <a:t>‹#›</a:t>
            </a:fld>
            <a:r>
              <a:rPr lang="en-US" altLang="zh-CN" sz="1000">
                <a:solidFill>
                  <a:srgbClr val="7F7F7F"/>
                </a:solidFill>
                <a:ea typeface="宋体" panose="02010600030101010101" pitchFamily="2" charset="-122"/>
              </a:rPr>
              <a:t> </a:t>
            </a:r>
            <a:endParaRPr lang="zh-CN" altLang="en-US" sz="1000">
              <a:solidFill>
                <a:srgbClr val="7F7F7F"/>
              </a:solidFill>
              <a:ea typeface="宋体" panose="02010600030101010101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639911" y="6339508"/>
            <a:ext cx="1245637" cy="5228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07" r:id="rId1"/>
    <p:sldLayoutId id="2147485106" r:id="rId2"/>
    <p:sldLayoutId id="2147485111" r:id="rId3"/>
    <p:sldLayoutId id="2147485112" r:id="rId4"/>
    <p:sldLayoutId id="2147485113" r:id="rId5"/>
    <p:sldLayoutId id="214748511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69925" rtl="0" eaLnBrk="0" fontAlgn="base" hangingPunct="0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effectLst/>
          <a:latin typeface="微软雅黑" pitchFamily="34" charset="-122"/>
          <a:ea typeface="微软雅黑" pitchFamily="34" charset="-122"/>
          <a:cs typeface="+mj-cs"/>
        </a:defRPr>
      </a:lvl1pPr>
      <a:lvl2pPr algn="l" defTabSz="669925" rtl="0" eaLnBrk="0" fontAlgn="base" hangingPunct="0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2pPr>
      <a:lvl3pPr algn="l" defTabSz="669925" rtl="0" eaLnBrk="0" fontAlgn="base" hangingPunct="0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3pPr>
      <a:lvl4pPr algn="l" defTabSz="669925" rtl="0" eaLnBrk="0" fontAlgn="base" hangingPunct="0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4pPr>
      <a:lvl5pPr algn="l" defTabSz="669925" rtl="0" eaLnBrk="0" fontAlgn="base" hangingPunct="0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5pPr>
      <a:lvl6pPr marL="4572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pitchFamily="2" charset="-122"/>
        </a:defRPr>
      </a:lvl6pPr>
      <a:lvl7pPr marL="9144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pitchFamily="2" charset="-122"/>
        </a:defRPr>
      </a:lvl7pPr>
      <a:lvl8pPr marL="13716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pitchFamily="2" charset="-122"/>
        </a:defRPr>
      </a:lvl8pPr>
      <a:lvl9pPr marL="1828800" algn="l" defTabSz="669925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宋体" pitchFamily="2" charset="-122"/>
        </a:defRPr>
      </a:lvl9pPr>
    </p:titleStyle>
    <p:bodyStyle>
      <a:lvl1pPr marL="342900" indent="-342900" algn="l" defTabSz="669925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defRPr kumimoji="1" sz="1400">
          <a:solidFill>
            <a:schemeClr val="tx2"/>
          </a:solidFill>
          <a:latin typeface="微软雅黑" pitchFamily="34" charset="-122"/>
          <a:ea typeface="微软雅黑" pitchFamily="34" charset="-122"/>
          <a:cs typeface="+mn-cs"/>
        </a:defRPr>
      </a:lvl1pPr>
      <a:lvl2pPr marL="182563" indent="-182563" algn="l" defTabSz="669925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kumimoji="1" sz="1200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marL="365125" indent="-182563" algn="l" defTabSz="669925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kumimoji="1" sz="1000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marL="633413" indent="-266700" algn="l" defTabSz="669925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kumimoji="1" sz="900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marL="900113" indent="-266700" algn="l" defTabSz="669925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800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1965325" indent="-166688" algn="l" defTabSz="669925" rtl="0" fontAlgn="base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800">
          <a:solidFill>
            <a:schemeClr val="tx1"/>
          </a:solidFill>
          <a:latin typeface="+mn-lt"/>
          <a:ea typeface="+mn-ea"/>
        </a:defRPr>
      </a:lvl6pPr>
      <a:lvl7pPr marL="2422525" indent="-166688" algn="l" defTabSz="669925" rtl="0" fontAlgn="base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800">
          <a:solidFill>
            <a:schemeClr val="tx1"/>
          </a:solidFill>
          <a:latin typeface="+mn-lt"/>
          <a:ea typeface="+mn-ea"/>
        </a:defRPr>
      </a:lvl7pPr>
      <a:lvl8pPr marL="2879725" indent="-166688" algn="l" defTabSz="669925" rtl="0" fontAlgn="base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800">
          <a:solidFill>
            <a:schemeClr val="tx1"/>
          </a:solidFill>
          <a:latin typeface="+mn-lt"/>
          <a:ea typeface="+mn-ea"/>
        </a:defRPr>
      </a:lvl8pPr>
      <a:lvl9pPr marL="3336925" indent="-166688" algn="l" defTabSz="669925" rtl="0" fontAlgn="base">
        <a:lnSpc>
          <a:spcPct val="130000"/>
        </a:lnSpc>
        <a:spcBef>
          <a:spcPct val="20000"/>
        </a:spcBef>
        <a:spcAft>
          <a:spcPct val="0"/>
        </a:spcAft>
        <a:buChar char="»"/>
        <a:defRPr kumimoji="1"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/>
        </p:nvSpPr>
        <p:spPr bwMode="auto">
          <a:xfrm>
            <a:off x="920552" y="4473116"/>
            <a:ext cx="3106485" cy="110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053" tIns="33526" rIns="67053" bIns="33526" numCol="1" anchor="t" anchorCtr="0" compatLnSpc="1">
            <a:prstTxWarp prst="textNoShape">
              <a:avLst/>
            </a:prstTxWarp>
            <a:noAutofit/>
          </a:bodyPr>
          <a:lstStyle/>
          <a:p>
            <a:pPr defTabSz="669925" eaLnBrk="0" hangingPunct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谢镭</a:t>
            </a:r>
            <a:endParaRPr kumimoji="1"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defTabSz="669925" eaLnBrk="0" hangingPunct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北京中数智汇科技有限公司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defTabSz="669925" eaLnBrk="0" hangingPunct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2014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年</a:t>
            </a:r>
            <a:r>
              <a:rPr kumimoji="1"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11</a:t>
            </a:r>
            <a:r>
              <a:rPr kumimoji="1"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月</a:t>
            </a:r>
            <a:endParaRPr kumimoji="1"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/>
          </p:nvPr>
        </p:nvSpPr>
        <p:spPr>
          <a:xfrm>
            <a:off x="884548" y="3573016"/>
            <a:ext cx="4836537" cy="893961"/>
          </a:xfrm>
        </p:spPr>
        <p:txBody>
          <a:bodyPr/>
          <a:lstStyle/>
          <a:p>
            <a:r>
              <a:rPr lang="zh-CN" altLang="en-US" dirty="0" smtClean="0"/>
              <a:t>杂谈</a:t>
            </a:r>
            <a:r>
              <a:rPr lang="en-US" altLang="zh-CN" dirty="0" smtClean="0"/>
              <a:t>-</a:t>
            </a:r>
            <a:r>
              <a:rPr lang="zh-CN" altLang="en-US" dirty="0" smtClean="0"/>
              <a:t>西方绘画</a:t>
            </a:r>
            <a:r>
              <a:rPr lang="zh-CN" altLang="en-US" dirty="0" smtClean="0"/>
              <a:t>欣赏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80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如何欣赏西方绘画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风格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19878" y="1578260"/>
            <a:ext cx="4027099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早期</a:t>
            </a:r>
            <a:endParaRPr lang="zh-CN" altLang="en-US" sz="4000" b="1" dirty="0" smtClean="0">
              <a:solidFill>
                <a:schemeClr val="tx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66061" y="2373982"/>
            <a:ext cx="4027099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中世纪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22145" y="3169704"/>
            <a:ext cx="4027099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文艺复兴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78229" y="3965426"/>
            <a:ext cx="4027099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近现代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706321" y="4761148"/>
            <a:ext cx="4027099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现代派</a:t>
            </a:r>
          </a:p>
        </p:txBody>
      </p:sp>
    </p:spTree>
    <p:extLst>
      <p:ext uri="{BB962C8B-B14F-4D97-AF65-F5344CB8AC3E}">
        <p14:creationId xmlns:p14="http://schemas.microsoft.com/office/powerpoint/2010/main" val="416025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早期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06" y="1160748"/>
            <a:ext cx="3378025" cy="47002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56" y="1160748"/>
            <a:ext cx="4068452" cy="2441071"/>
          </a:xfrm>
          <a:prstGeom prst="rect">
            <a:avLst/>
          </a:prstGeom>
        </p:spPr>
      </p:pic>
      <p:pic>
        <p:nvPicPr>
          <p:cNvPr id="5124" name="Picture 4" descr="http://s1.trueart.com/20111003/16365736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76" y="3729967"/>
            <a:ext cx="3636404" cy="213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7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中世纪</a:t>
            </a:r>
            <a:r>
              <a:rPr lang="en-US" altLang="zh-CN" dirty="0" smtClean="0"/>
              <a:t>-</a:t>
            </a:r>
            <a:r>
              <a:rPr lang="zh-CN" altLang="en-US" dirty="0"/>
              <a:t>基督教、拜占庭、哥特式</a:t>
            </a:r>
          </a:p>
        </p:txBody>
      </p:sp>
      <p:pic>
        <p:nvPicPr>
          <p:cNvPr id="6146" name="Picture 2" descr="http://s14.sinaimg.cn/middle/69dffdf5ha8520a8c566d&amp;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72" y="1640357"/>
            <a:ext cx="2890552" cy="350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s11.sinaimg.cn/mw690/001ppjLPty6FUIAJfaa8a&amp;6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1052717"/>
            <a:ext cx="3324992" cy="23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zwbk.org/edit/file/2011042603080610_45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3717032"/>
            <a:ext cx="3324992" cy="241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8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文艺复兴</a:t>
            </a:r>
            <a:r>
              <a:rPr lang="en-US" altLang="zh-CN" dirty="0" smtClean="0"/>
              <a:t>-</a:t>
            </a:r>
            <a:r>
              <a:rPr lang="zh-CN" altLang="en-US" dirty="0" smtClean="0"/>
              <a:t>达芬奇、米开朗基罗、拉斐尔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3" y="1812971"/>
            <a:ext cx="2797635" cy="37356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893" y="1232507"/>
            <a:ext cx="3816424" cy="21777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661" y="3501008"/>
            <a:ext cx="2200887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3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近现代</a:t>
            </a:r>
            <a:r>
              <a:rPr lang="en-US" altLang="zh-CN" dirty="0" smtClean="0"/>
              <a:t>-</a:t>
            </a:r>
            <a:r>
              <a:rPr lang="zh-CN" altLang="en-US" dirty="0" smtClean="0"/>
              <a:t>巴洛克、诺可可、印象派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2" y="1067137"/>
            <a:ext cx="3269811" cy="2448271"/>
          </a:xfrm>
          <a:prstGeom prst="rect">
            <a:avLst/>
          </a:prstGeom>
        </p:spPr>
      </p:pic>
      <p:pic>
        <p:nvPicPr>
          <p:cNvPr id="8194" name="Picture 2" descr="http://img.ycwb.com/culture/attachement/jpg/site2/20121226/002511e1df691244fc0c2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72" y="3844507"/>
            <a:ext cx="3289094" cy="217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66" y="1076266"/>
            <a:ext cx="3909171" cy="49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现代艺术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看不太懂，看不太懂，看不太懂</a:t>
            </a:r>
            <a:endParaRPr lang="zh-CN" altLang="en-US" dirty="0"/>
          </a:p>
        </p:txBody>
      </p:sp>
      <p:pic>
        <p:nvPicPr>
          <p:cNvPr id="10242" name="Picture 2" descr="http://pic.798ydh.com/20130615/w_0056048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911" y="1024005"/>
            <a:ext cx="4083477" cy="472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img4.cache.netease.com/photo/0026/2014-02-16/600x450_9L5QI6LV54A500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1" y="3409085"/>
            <a:ext cx="3217909" cy="233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99" y="1012906"/>
            <a:ext cx="3206012" cy="22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现代艺术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看不懂，看不懂</a:t>
            </a:r>
            <a:r>
              <a:rPr lang="zh-CN" altLang="en-US" dirty="0" smtClean="0"/>
              <a:t>，完全看</a:t>
            </a:r>
            <a:r>
              <a:rPr lang="zh-CN" altLang="en-US" dirty="0" smtClean="0"/>
              <a:t>不懂</a:t>
            </a:r>
            <a:endParaRPr lang="zh-CN" altLang="en-US" dirty="0"/>
          </a:p>
        </p:txBody>
      </p:sp>
      <p:pic>
        <p:nvPicPr>
          <p:cNvPr id="11266" name="Picture 2" descr="http://img.bimg.126.net/photo/w3J_UXdOq_jB0noKNcK4Jw==/22852953359144005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6" y="3662932"/>
            <a:ext cx="2694662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353" y="1556792"/>
            <a:ext cx="2703894" cy="44284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364" y="1556792"/>
            <a:ext cx="2663948" cy="44284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68" y="944725"/>
            <a:ext cx="3750419" cy="24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如何欣赏西方绘画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画家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620852" y="2018513"/>
            <a:ext cx="4027099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卡拉瓦乔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20852" y="2744025"/>
            <a:ext cx="4027099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伦勃朗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20851" y="3500109"/>
            <a:ext cx="4027099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梵高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20850" y="4167082"/>
            <a:ext cx="4027099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克林姆特</a:t>
            </a:r>
          </a:p>
        </p:txBody>
      </p:sp>
    </p:spTree>
    <p:extLst>
      <p:ext uri="{BB962C8B-B14F-4D97-AF65-F5344CB8AC3E}">
        <p14:creationId xmlns:p14="http://schemas.microsoft.com/office/powerpoint/2010/main" val="4833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卡拉瓦乔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72" y="1113078"/>
            <a:ext cx="3510750" cy="25576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22" y="3754823"/>
            <a:ext cx="3276424" cy="2426453"/>
          </a:xfrm>
          <a:prstGeom prst="rect">
            <a:avLst/>
          </a:prstGeom>
        </p:spPr>
      </p:pic>
      <p:pic>
        <p:nvPicPr>
          <p:cNvPr id="12290" name="Picture 2" descr="http://imgsrc.baidu.com/baike/pic/item/1e71f7240c2bfa504d088d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72" y="3825044"/>
            <a:ext cx="3516796" cy="244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img.sj33.cn/uploads/allimg/200801/2008012422275622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84" y="1113078"/>
            <a:ext cx="2182283" cy="255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3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伦勃朗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1" y="983760"/>
            <a:ext cx="3144028" cy="24482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243" y="980729"/>
            <a:ext cx="5843550" cy="4373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5" y="3494955"/>
            <a:ext cx="2753159" cy="30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如何欣赏西方绘画</a:t>
            </a:r>
            <a:endParaRPr lang="zh-CN" altLang="en-US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208849564"/>
              </p:ext>
            </p:extLst>
          </p:nvPr>
        </p:nvGraphicFramePr>
        <p:xfrm>
          <a:off x="1496616" y="1448780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68524" y="1772816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油画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393832" y="2960948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素描</a:t>
            </a:r>
            <a:endParaRPr lang="zh-CN" altLang="en-US" sz="3200" dirty="0" smtClean="0">
              <a:solidFill>
                <a:schemeClr val="tx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04728" y="3460362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水彩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81664" y="5949603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水粉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0375" y="5373539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聚乙烯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80692" y="1472334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构图</a:t>
            </a:r>
            <a:endParaRPr lang="zh-CN" altLang="en-US" sz="3200" dirty="0" smtClean="0">
              <a:solidFill>
                <a:schemeClr val="accent4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7629" y="3385923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透视</a:t>
            </a:r>
            <a:endParaRPr lang="zh-CN" altLang="en-US" sz="3200" dirty="0" smtClean="0">
              <a:solidFill>
                <a:schemeClr val="accent4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2512" y="2348880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光影</a:t>
            </a:r>
            <a:endParaRPr lang="zh-CN" altLang="en-US" sz="3200" dirty="0" smtClean="0">
              <a:solidFill>
                <a:schemeClr val="accent4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21252" y="1282447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色调</a:t>
            </a:r>
            <a:endParaRPr lang="zh-CN" altLang="en-US" sz="3200" dirty="0" smtClean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48744" y="2418457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色温</a:t>
            </a:r>
            <a:endParaRPr lang="zh-CN" altLang="en-US" sz="3200" dirty="0" smtClean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77336" y="4869197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色相</a:t>
            </a:r>
            <a:endParaRPr lang="zh-CN" altLang="en-US" sz="3200" dirty="0" smtClean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84760" y="3609038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宋体" pitchFamily="2" charset="-122"/>
                <a:ea typeface="宋体" pitchFamily="2" charset="-122"/>
              </a:rPr>
              <a:t>色度</a:t>
            </a:r>
            <a:endParaRPr lang="zh-CN" altLang="en-US" sz="3200" dirty="0" smtClean="0">
              <a:solidFill>
                <a:srgbClr val="C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99932" y="5661571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层次</a:t>
            </a:r>
            <a:endParaRPr lang="zh-CN" altLang="en-US" sz="3200" dirty="0" smtClean="0">
              <a:solidFill>
                <a:schemeClr val="accent4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02982" y="6019180"/>
            <a:ext cx="1512168" cy="57606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装裱</a:t>
            </a:r>
            <a:endParaRPr lang="zh-CN" altLang="en-US" sz="3200" dirty="0" smtClean="0">
              <a:solidFill>
                <a:schemeClr val="accent5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55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梵高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16" y="3597341"/>
            <a:ext cx="3046639" cy="24271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0" y="980728"/>
            <a:ext cx="2724853" cy="3082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918" y="836712"/>
            <a:ext cx="28575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85" y="768797"/>
            <a:ext cx="2330440" cy="32043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克林姆特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32" y="2712289"/>
            <a:ext cx="3860861" cy="3839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083" y="812921"/>
            <a:ext cx="4825045" cy="26160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17" y="2700439"/>
            <a:ext cx="3764285" cy="38395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423" y="4096286"/>
            <a:ext cx="2000000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80" y="3127521"/>
            <a:ext cx="9901641" cy="371703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12640" y="4191224"/>
            <a:ext cx="4464496" cy="893961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54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莱昂纳多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2" b="-1"/>
          <a:stretch/>
        </p:blipFill>
        <p:spPr>
          <a:xfrm>
            <a:off x="3476836" y="1844824"/>
            <a:ext cx="5937064" cy="45177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26"/>
          <a:stretch/>
        </p:blipFill>
        <p:spPr>
          <a:xfrm>
            <a:off x="524508" y="1124744"/>
            <a:ext cx="5167836" cy="3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1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乔布斯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0" y="1016732"/>
            <a:ext cx="8769424" cy="515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3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陈奕迅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63" y="1340768"/>
            <a:ext cx="7944930" cy="46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泸沽湖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8" y="872717"/>
            <a:ext cx="9197636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如何欣赏西方绘画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画什么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856" y="944724"/>
            <a:ext cx="1639390" cy="972145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4232920" y="1934908"/>
            <a:ext cx="484632" cy="396044"/>
          </a:xfrm>
          <a:prstGeom prst="downArrow">
            <a:avLst/>
          </a:prstGeom>
          <a:solidFill>
            <a:schemeClr val="accent3"/>
          </a:solidFill>
          <a:ln w="3175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ct val="150000"/>
              </a:lnSpc>
              <a:buClr>
                <a:srgbClr val="009999"/>
              </a:buClr>
              <a:tabLst>
                <a:tab pos="2173288" algn="l"/>
              </a:tabLst>
            </a:pPr>
            <a:endParaRPr lang="zh-CN" altLang="en-US" sz="1400" b="1" dirty="0" smtClean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5297" y="2364622"/>
            <a:ext cx="1008112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22045" y="2330878"/>
            <a:ext cx="1008112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物</a:t>
            </a:r>
            <a:endParaRPr lang="zh-CN" altLang="en-US" sz="4000" b="1" dirty="0" smtClean="0">
              <a:solidFill>
                <a:schemeClr val="tx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6609184" y="3247589"/>
            <a:ext cx="484632" cy="396044"/>
          </a:xfrm>
          <a:prstGeom prst="downArrow">
            <a:avLst/>
          </a:prstGeom>
          <a:solidFill>
            <a:schemeClr val="accent3"/>
          </a:solidFill>
          <a:ln w="3175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ct val="150000"/>
              </a:lnSpc>
              <a:buClr>
                <a:srgbClr val="009999"/>
              </a:buClr>
              <a:tabLst>
                <a:tab pos="2173288" algn="l"/>
              </a:tabLst>
            </a:pPr>
            <a:endParaRPr lang="zh-CN" altLang="en-US" sz="1400" b="1" dirty="0" smtClean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93060" y="3643559"/>
            <a:ext cx="1270308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人物</a:t>
            </a:r>
            <a:endParaRPr lang="zh-CN" altLang="en-US" sz="4000" b="1" dirty="0" smtClean="0">
              <a:solidFill>
                <a:schemeClr val="tx2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85248" y="3643559"/>
            <a:ext cx="1276720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故事</a:t>
            </a:r>
          </a:p>
        </p:txBody>
      </p:sp>
      <p:sp>
        <p:nvSpPr>
          <p:cNvPr id="13" name="下箭头 12"/>
          <p:cNvSpPr/>
          <p:nvPr/>
        </p:nvSpPr>
        <p:spPr>
          <a:xfrm>
            <a:off x="2439545" y="3274066"/>
            <a:ext cx="484632" cy="396044"/>
          </a:xfrm>
          <a:prstGeom prst="downArrow">
            <a:avLst/>
          </a:prstGeom>
          <a:solidFill>
            <a:schemeClr val="accent3"/>
          </a:solidFill>
          <a:ln w="3175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ct val="150000"/>
              </a:lnSpc>
              <a:buClr>
                <a:srgbClr val="009999"/>
              </a:buClr>
              <a:tabLst>
                <a:tab pos="2173288" algn="l"/>
              </a:tabLst>
            </a:pPr>
            <a:endParaRPr lang="zh-CN" altLang="en-US" sz="1400" b="1" dirty="0" smtClean="0">
              <a:solidFill>
                <a:schemeClr val="bg1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23421" y="3670036"/>
            <a:ext cx="1270308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静物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015609" y="3670036"/>
            <a:ext cx="1276720" cy="5400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zh-CN" altLang="en-US" sz="4000" b="1" dirty="0" smtClean="0">
                <a:solidFill>
                  <a:schemeClr val="tx2"/>
                </a:solidFill>
                <a:latin typeface="宋体" pitchFamily="2" charset="-122"/>
                <a:ea typeface="宋体" pitchFamily="2" charset="-122"/>
              </a:rPr>
              <a:t>风景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40" y="4365104"/>
            <a:ext cx="1693628" cy="201622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94" y="4357287"/>
            <a:ext cx="2433404" cy="201622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555" y="4365104"/>
            <a:ext cx="2243932" cy="2043795"/>
          </a:xfrm>
          <a:prstGeom prst="rect">
            <a:avLst/>
          </a:prstGeom>
        </p:spPr>
      </p:pic>
      <p:pic>
        <p:nvPicPr>
          <p:cNvPr id="17" name="Picture 2" descr="http://sh.xinkb.org/home/attachment/201005/26/33128_1274885627Sw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25" y="4392836"/>
            <a:ext cx="2213782" cy="19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23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塞尚</a:t>
            </a:r>
            <a:r>
              <a:rPr lang="en-US" altLang="zh-CN" dirty="0" smtClean="0"/>
              <a:t>-</a:t>
            </a:r>
            <a:r>
              <a:rPr lang="zh-CN" altLang="en-US" dirty="0" smtClean="0"/>
              <a:t>静物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3" y="885820"/>
            <a:ext cx="6651836" cy="54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康斯太勃尔</a:t>
            </a:r>
            <a:r>
              <a:rPr lang="en-US" altLang="zh-CN" dirty="0" smtClean="0"/>
              <a:t>-</a:t>
            </a:r>
            <a:r>
              <a:rPr lang="zh-CN" altLang="en-US" dirty="0" smtClean="0"/>
              <a:t>干草车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91" y="952096"/>
            <a:ext cx="8184758" cy="5321220"/>
          </a:xfrm>
          <a:prstGeom prst="rect">
            <a:avLst/>
          </a:prstGeom>
        </p:spPr>
      </p:pic>
      <p:pic>
        <p:nvPicPr>
          <p:cNvPr id="8" name="Picture 2" descr="http://pic31.nipic.com/20130714/3180701_155138588384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1" y="872716"/>
            <a:ext cx="8173417" cy="563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达芬奇</a:t>
            </a:r>
            <a:r>
              <a:rPr lang="en-US" altLang="zh-CN" dirty="0" smtClean="0"/>
              <a:t>-</a:t>
            </a:r>
            <a:r>
              <a:rPr lang="zh-CN" altLang="en-US" dirty="0" smtClean="0"/>
              <a:t>蒙娜丽莎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64" y="909299"/>
            <a:ext cx="7560840" cy="5670630"/>
          </a:xfrm>
          <a:prstGeom prst="rect">
            <a:avLst/>
          </a:prstGeom>
        </p:spPr>
      </p:pic>
      <p:pic>
        <p:nvPicPr>
          <p:cNvPr id="1026" name="Picture 2" descr="http://static1.photo.sina.com.cn/orignal/4a0a97a52140f83ffc7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006176"/>
            <a:ext cx="47625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892" y="909299"/>
            <a:ext cx="4212216" cy="575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达芬奇</a:t>
            </a:r>
            <a:r>
              <a:rPr lang="en-US" altLang="zh-CN" dirty="0" smtClean="0"/>
              <a:t>·</a:t>
            </a:r>
            <a:r>
              <a:rPr lang="zh-CN" altLang="en-US" dirty="0" smtClean="0"/>
              <a:t>最后的晚餐</a:t>
            </a:r>
            <a:endParaRPr lang="zh-CN" altLang="en-US" dirty="0"/>
          </a:p>
        </p:txBody>
      </p:sp>
      <p:pic>
        <p:nvPicPr>
          <p:cNvPr id="2050" name="Picture 2" descr="http://sh.xinkb.org/home/attachment/201005/26/33128_1274885627Sw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7" y="908720"/>
            <a:ext cx="8963285" cy="50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9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了解绘画背后的故事</a:t>
            </a:r>
            <a:r>
              <a:rPr lang="en-US" altLang="zh-CN" dirty="0" smtClean="0"/>
              <a:t>-</a:t>
            </a:r>
            <a:r>
              <a:rPr lang="zh-CN" altLang="en-US" dirty="0" smtClean="0"/>
              <a:t>希腊神话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622" y="944724"/>
            <a:ext cx="3333333" cy="2904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539" y="940367"/>
            <a:ext cx="2803821" cy="32447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11" y="4010493"/>
            <a:ext cx="3347544" cy="2509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916" y="4235884"/>
            <a:ext cx="3058456" cy="228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了解绘画背后的故事</a:t>
            </a:r>
            <a:r>
              <a:rPr lang="en-US" altLang="zh-CN" dirty="0" smtClean="0"/>
              <a:t>-</a:t>
            </a:r>
            <a:r>
              <a:rPr lang="zh-CN" altLang="en-US" dirty="0" smtClean="0"/>
              <a:t>圣经故事</a:t>
            </a:r>
            <a:endParaRPr lang="zh-CN" altLang="en-US" dirty="0"/>
          </a:p>
        </p:txBody>
      </p:sp>
      <p:pic>
        <p:nvPicPr>
          <p:cNvPr id="4098" name="Picture 2" descr="http://comp.quanjing.com/brg019/brg549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63" y="924309"/>
            <a:ext cx="3128421" cy="222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vr.theatre.ntu.edu.tw/hlee/course/th9_207/painter-wt/caravaggio/caravaggio-08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2298601"/>
            <a:ext cx="2628292" cy="385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名画中的圣经故事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60" y="3329161"/>
            <a:ext cx="2410721" cy="283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名画中的圣经故事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296" y="3336676"/>
            <a:ext cx="2313816" cy="28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5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德勤">
  <a:themeElements>
    <a:clrScheme name="Deloitte">
      <a:dk1>
        <a:srgbClr val="000000"/>
      </a:dk1>
      <a:lt1>
        <a:srgbClr val="FFFFFF"/>
      </a:lt1>
      <a:dk2>
        <a:srgbClr val="002776"/>
      </a:dk2>
      <a:lt2>
        <a:srgbClr val="FFFFFF"/>
      </a:lt2>
      <a:accent1>
        <a:srgbClr val="002776"/>
      </a:accent1>
      <a:accent2>
        <a:srgbClr val="92D4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C9DD03"/>
      </a:accent6>
      <a:hlink>
        <a:srgbClr val="00A1DE"/>
      </a:hlink>
      <a:folHlink>
        <a:srgbClr val="72C7E7"/>
      </a:folHlink>
    </a:clrScheme>
    <a:fontScheme name="华文楷体">
      <a:majorFont>
        <a:latin typeface="Arial"/>
        <a:ea typeface="华文楷体"/>
        <a:cs typeface=""/>
      </a:majorFont>
      <a:minorFont>
        <a:latin typeface="Arial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3175" algn="ctr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eaLnBrk="0" hangingPunct="0">
          <a:lnSpc>
            <a:spcPct val="150000"/>
          </a:lnSpc>
          <a:buClr>
            <a:srgbClr val="009999"/>
          </a:buClr>
          <a:tabLst>
            <a:tab pos="2173288" algn="l"/>
          </a:tabLst>
          <a:defRPr sz="1400" b="1" dirty="0" smtClean="0">
            <a:solidFill>
              <a:schemeClr val="bg1"/>
            </a:solidFill>
            <a:latin typeface="Arial" charset="0"/>
            <a:ea typeface="宋体" pitchFamily="2" charset="-122"/>
          </a:defRPr>
        </a:defPPr>
      </a:lstStyle>
    </a:spDef>
    <a:txDef>
      <a:spPr>
        <a:noFill/>
      </a:spPr>
      <a:bodyPr wrap="square" rtlCol="0" anchor="ctr" anchorCtr="0">
        <a:noAutofit/>
      </a:bodyPr>
      <a:lstStyle>
        <a:defPPr marL="171450" indent="-171450">
          <a:buFont typeface="Arial" pitchFamily="34" charset="0"/>
          <a:buChar char="•"/>
          <a:defRPr sz="1600" dirty="0" smtClean="0">
            <a:solidFill>
              <a:schemeClr val="tx2"/>
            </a:solidFill>
            <a:latin typeface="宋体" pitchFamily="2" charset="-122"/>
            <a:ea typeface="宋体" pitchFamily="2" charset="-122"/>
          </a:defRPr>
        </a:defPPr>
      </a:lstStyle>
    </a:tx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882</Words>
  <Application>Microsoft Office PowerPoint</Application>
  <PresentationFormat>A4 纸张(210x297 毫米)</PresentationFormat>
  <Paragraphs>97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黑体</vt:lpstr>
      <vt:lpstr>华文楷体</vt:lpstr>
      <vt:lpstr>宋体</vt:lpstr>
      <vt:lpstr>微软雅黑</vt:lpstr>
      <vt:lpstr>幼圆</vt:lpstr>
      <vt:lpstr>Arial</vt:lpstr>
      <vt:lpstr>德勤</vt:lpstr>
      <vt:lpstr>杂谈-西方绘画欣赏</vt:lpstr>
      <vt:lpstr>如何欣赏西方绘画</vt:lpstr>
      <vt:lpstr>如何欣赏西方绘画——画什么</vt:lpstr>
      <vt:lpstr>塞尚-静物</vt:lpstr>
      <vt:lpstr>康斯太勃尔-干草车</vt:lpstr>
      <vt:lpstr>达芬奇-蒙娜丽莎</vt:lpstr>
      <vt:lpstr>达芬奇·最后的晚餐</vt:lpstr>
      <vt:lpstr>了解绘画背后的故事-希腊神话</vt:lpstr>
      <vt:lpstr>了解绘画背后的故事-圣经故事</vt:lpstr>
      <vt:lpstr>如何欣赏西方绘画——风格</vt:lpstr>
      <vt:lpstr>早期</vt:lpstr>
      <vt:lpstr>中世纪-基督教、拜占庭、哥特式</vt:lpstr>
      <vt:lpstr>文艺复兴-达芬奇、米开朗基罗、拉斐尔</vt:lpstr>
      <vt:lpstr>近现代-巴洛克、诺可可、印象派</vt:lpstr>
      <vt:lpstr>现代艺术-看不太懂，看不太懂，看不太懂</vt:lpstr>
      <vt:lpstr>现代艺术-看不懂，看不懂，完全看不懂</vt:lpstr>
      <vt:lpstr>如何欣赏西方绘画——画家</vt:lpstr>
      <vt:lpstr>卡拉瓦乔</vt:lpstr>
      <vt:lpstr>伦勃朗</vt:lpstr>
      <vt:lpstr>梵高</vt:lpstr>
      <vt:lpstr>克林姆特</vt:lpstr>
      <vt:lpstr>Thank you!</vt:lpstr>
      <vt:lpstr>莱昂纳多</vt:lpstr>
      <vt:lpstr>乔布斯</vt:lpstr>
      <vt:lpstr>陈奕迅</vt:lpstr>
      <vt:lpstr>泸沽湖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2013-09-12T14:55:40Z</dcterms:created>
  <dcterms:modified xsi:type="dcterms:W3CDTF">2014-11-21T06:22:50Z</dcterms:modified>
</cp:coreProperties>
</file>